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02335" r:id="rId1"/>
  </p:sldMasterIdLst>
  <p:notesMasterIdLst>
    <p:notesMasterId r:id="rId11"/>
  </p:notesMasterIdLst>
  <p:sldIdLst>
    <p:sldId id="1019" r:id="rId2"/>
    <p:sldId id="1020" r:id="rId3"/>
    <p:sldId id="1021" r:id="rId4"/>
    <p:sldId id="1022" r:id="rId5"/>
    <p:sldId id="1023" r:id="rId6"/>
    <p:sldId id="1024" r:id="rId7"/>
    <p:sldId id="1025" r:id="rId8"/>
    <p:sldId id="1026" r:id="rId9"/>
    <p:sldId id="1027" r:id="rId10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760000"/>
    <a:srgbClr val="CC0066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6" autoAdjust="0"/>
    <p:restoredTop sz="86434" autoAdjust="0"/>
  </p:normalViewPr>
  <p:slideViewPr>
    <p:cSldViewPr>
      <p:cViewPr varScale="1">
        <p:scale>
          <a:sx n="114" d="100"/>
          <a:sy n="114" d="100"/>
        </p:scale>
        <p:origin x="114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2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07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9ABC6D62-51A6-4A0E-AFA2-816619D36A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7E27E7C-D902-4CC3-9773-D0DF910325B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95C77B5-5346-4EA0-8F9E-1C52A441A320}" type="datetimeFigureOut">
              <a:rPr lang="en-US" altLang="en-US"/>
              <a:pPr>
                <a:defRPr/>
              </a:pPr>
              <a:t>6/4/2018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5B2DBB8C-BC07-4745-8873-12FD028D250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9433E1C5-608D-4993-8937-FC372A33A5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833B149-EF11-415B-9EB5-7BA5CD54251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3E3FA83-89B6-4F3B-AE12-05F9275CB6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C708D24-00C2-42EF-95FD-46CE7425ED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1107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708D24-00C2-42EF-95FD-46CE7425ED58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924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00"/>
                </a:solidFill>
              </a:rPr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2914762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00"/>
                </a:solidFill>
              </a:rPr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147044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00"/>
                </a:solidFill>
              </a:rPr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1805046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00"/>
                </a:solidFill>
              </a:rPr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217550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00"/>
                </a:solidFill>
              </a:rPr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2635298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838200"/>
            <a:ext cx="41529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838200"/>
            <a:ext cx="41529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00"/>
                </a:solidFill>
              </a:rPr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207649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00"/>
                </a:solidFill>
              </a:rPr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2530853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00"/>
                </a:solidFill>
              </a:rPr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2831340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00"/>
                </a:solidFill>
              </a:rPr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2985380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00"/>
                </a:solidFill>
              </a:rPr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17887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FFFF00"/>
                </a:solidFill>
              </a:rPr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88076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 bright="-46000" contrast="14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326 </a:t>
            </a:r>
            <a:r>
              <a:rPr lang="zh-TW" altLang="en-US" smtClean="0"/>
              <a:t>谷中的百合花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838200"/>
            <a:ext cx="84582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主耶穌是我密友，又是我的萬有，</a:t>
            </a:r>
          </a:p>
          <a:p>
            <a:pPr lvl="0"/>
            <a:r>
              <a:rPr lang="en-US" altLang="zh-TW" smtClean="0"/>
              <a:t>I have found a friend in Jesus, He’s ev’ry thing to me,</a:t>
            </a:r>
          </a:p>
          <a:p>
            <a:pPr lvl="0"/>
            <a:r>
              <a:rPr lang="zh-TW" altLang="en-US" smtClean="0"/>
              <a:t>超乎萬人奪我心坎主無雙﹔</a:t>
            </a:r>
          </a:p>
          <a:p>
            <a:pPr lvl="0"/>
            <a:r>
              <a:rPr lang="en-US" altLang="zh-TW" smtClean="0"/>
              <a:t>He’s the fairest of ten thousand to my soul;</a:t>
            </a:r>
          </a:p>
          <a:p>
            <a:pPr lvl="0"/>
            <a:r>
              <a:rPr lang="zh-TW" altLang="en-US" smtClean="0"/>
              <a:t>祂是谷中百合花，我心單獨愛祂，</a:t>
            </a:r>
          </a:p>
          <a:p>
            <a:pPr lvl="0"/>
            <a:r>
              <a:rPr lang="en-US" altLang="zh-TW" smtClean="0"/>
              <a:t>The Lily of the Valley, In Him alone I see,</a:t>
            </a:r>
          </a:p>
          <a:p>
            <a:pPr lvl="0"/>
            <a:r>
              <a:rPr lang="zh-TW" altLang="en-US" smtClean="0"/>
              <a:t>洗我潔淨，使我完全再無暇。</a:t>
            </a:r>
          </a:p>
          <a:p>
            <a:pPr lvl="0"/>
            <a:r>
              <a:rPr lang="en-US" altLang="zh-TW" smtClean="0"/>
              <a:t>All I need to cleanse and make me fully whole.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r>
              <a:rPr kumimoji="0" lang="en-US" altLang="zh-CN">
                <a:solidFill>
                  <a:srgbClr val="FFFF00"/>
                </a:solidFill>
              </a:rPr>
              <a:t>Silicon Valley Christian Assembly</a:t>
            </a:r>
          </a:p>
        </p:txBody>
      </p:sp>
    </p:spTree>
    <p:extLst>
      <p:ext uri="{BB962C8B-B14F-4D97-AF65-F5344CB8AC3E}">
        <p14:creationId xmlns:p14="http://schemas.microsoft.com/office/powerpoint/2010/main" val="271143443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502336" r:id="rId1"/>
    <p:sldLayoutId id="2147502337" r:id="rId2"/>
    <p:sldLayoutId id="2147502338" r:id="rId3"/>
    <p:sldLayoutId id="2147502339" r:id="rId4"/>
    <p:sldLayoutId id="2147502340" r:id="rId5"/>
    <p:sldLayoutId id="2147502341" r:id="rId6"/>
    <p:sldLayoutId id="2147502342" r:id="rId7"/>
    <p:sldLayoutId id="2147502343" r:id="rId8"/>
    <p:sldLayoutId id="2147502344" r:id="rId9"/>
    <p:sldLayoutId id="2147502345" r:id="rId10"/>
    <p:sldLayoutId id="2147502346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PMingLiU" panose="02020500000000000000" pitchFamily="18" charset="-120"/>
          <a:ea typeface="PMingLiU" panose="02020500000000000000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PMingLiU" panose="02020500000000000000" pitchFamily="18" charset="-120"/>
          <a:ea typeface="PMingLiU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PMingLiU" panose="02020500000000000000" pitchFamily="18" charset="-120"/>
          <a:ea typeface="PMingLiU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PMingLiU" panose="02020500000000000000" pitchFamily="18" charset="-120"/>
          <a:ea typeface="PMingLiU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PMingLiU" panose="02020500000000000000" pitchFamily="18" charset="-120"/>
          <a:ea typeface="PMingLiU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PMingLiU" pitchFamily="18" charset="-12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PMingLiU" pitchFamily="18" charset="-12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PMingLiU" pitchFamily="18" charset="-12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PMingLiU" pitchFamily="18" charset="-120"/>
          <a:ea typeface="PMingLiU" pitchFamily="18" charset="-12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PMingLiU" panose="02020500000000000000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PMingLiU" panose="02020500000000000000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PMingLiU" panose="02020500000000000000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PMingLiU" panose="02020500000000000000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PMingLiU" panose="02020500000000000000" pitchFamily="18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762000"/>
            <a:ext cx="9144000" cy="3416320"/>
          </a:xfrm>
          <a:prstGeom prst="rect">
            <a:avLst/>
          </a:prstGeom>
          <a:solidFill>
            <a:schemeClr val="accent5">
              <a:lumMod val="10000"/>
              <a:alpha val="2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ts val="0"/>
              </a:spcBef>
              <a:defRPr/>
            </a:pPr>
            <a:r>
              <a:rPr kumimoji="0" lang="zh-TW" altLang="en-US" sz="72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標楷體" pitchFamily="65" charset="-120"/>
                <a:ea typeface="華康標楷體" pitchFamily="65" charset="-120"/>
              </a:rPr>
              <a:t>快樂歡欣向主敬</a:t>
            </a:r>
            <a:r>
              <a:rPr kumimoji="0" lang="zh-TW" altLang="en-US" sz="72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標楷體" pitchFamily="65" charset="-120"/>
                <a:ea typeface="華康標楷體" pitchFamily="65" charset="-120"/>
              </a:rPr>
              <a:t>拜</a:t>
            </a:r>
            <a:endParaRPr kumimoji="0" lang="en-US" altLang="zh-TW" sz="7200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標楷體" pitchFamily="65" charset="-120"/>
              <a:ea typeface="華康標楷體" pitchFamily="65" charset="-120"/>
            </a:endParaRPr>
          </a:p>
          <a:p>
            <a:pPr algn="ctr" eaLnBrk="1" hangingPunct="1">
              <a:spcBef>
                <a:spcPts val="0"/>
              </a:spcBef>
              <a:defRPr/>
            </a:pPr>
            <a:r>
              <a:rPr kumimoji="0" lang="en-US" altLang="zh-TW" sz="7200" dirty="0" smtClean="0">
                <a:solidFill>
                  <a:srgbClr val="FFFFFF"/>
                </a:solidFill>
                <a:ea typeface="標楷體" pitchFamily="65" charset="-120"/>
              </a:rPr>
              <a:t>Joyful</a:t>
            </a:r>
            <a:r>
              <a:rPr kumimoji="0" lang="en-US" altLang="zh-TW" sz="7200" dirty="0">
                <a:solidFill>
                  <a:srgbClr val="FFFFFF"/>
                </a:solidFill>
                <a:ea typeface="標楷體" pitchFamily="65" charset="-120"/>
              </a:rPr>
              <a:t>, joyful, </a:t>
            </a:r>
            <a:endParaRPr kumimoji="0" lang="en-US" altLang="zh-TW" sz="7200" dirty="0" smtClean="0">
              <a:solidFill>
                <a:srgbClr val="FFFFFF"/>
              </a:solidFill>
              <a:ea typeface="標楷體" pitchFamily="65" charset="-120"/>
            </a:endParaRPr>
          </a:p>
          <a:p>
            <a:pPr algn="ctr" eaLnBrk="1" hangingPunct="1">
              <a:spcBef>
                <a:spcPts val="0"/>
              </a:spcBef>
              <a:defRPr/>
            </a:pPr>
            <a:r>
              <a:rPr kumimoji="0" lang="en-US" altLang="zh-TW" sz="7200" dirty="0" smtClean="0">
                <a:solidFill>
                  <a:srgbClr val="FFFFFF"/>
                </a:solidFill>
                <a:ea typeface="標楷體" pitchFamily="65" charset="-120"/>
              </a:rPr>
              <a:t>we </a:t>
            </a:r>
            <a:r>
              <a:rPr kumimoji="0" lang="en-US" altLang="zh-TW" sz="7200" dirty="0">
                <a:solidFill>
                  <a:srgbClr val="FFFFFF"/>
                </a:solidFill>
                <a:ea typeface="標楷體" pitchFamily="65" charset="-120"/>
              </a:rPr>
              <a:t>adore </a:t>
            </a:r>
            <a:r>
              <a:rPr kumimoji="0" lang="en-US" altLang="zh-TW" sz="7200" dirty="0" smtClean="0">
                <a:solidFill>
                  <a:srgbClr val="FFFFFF"/>
                </a:solidFill>
                <a:ea typeface="標楷體" pitchFamily="65" charset="-120"/>
              </a:rPr>
              <a:t>You </a:t>
            </a:r>
            <a:endParaRPr kumimoji="0" lang="en-US" altLang="zh-TW" sz="7200" dirty="0">
              <a:solidFill>
                <a:srgbClr val="FFFFFF"/>
              </a:solidFill>
              <a:ea typeface="標楷體" pitchFamily="65" charset="-120"/>
            </a:endParaRPr>
          </a:p>
        </p:txBody>
      </p:sp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7696200" y="6400800"/>
            <a:ext cx="144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zh-CN" altLang="en-US" sz="2000" smtClean="0">
                <a:solidFill>
                  <a:srgbClr val="FFFF99"/>
                </a:solidFill>
                <a:latin typeface="華康標楷體" pitchFamily="65" charset="-120"/>
                <a:ea typeface="華康標楷體" pitchFamily="65" charset="-120"/>
                <a:cs typeface="Arial" panose="020B0604020202020204" pitchFamily="34" charset="0"/>
              </a:rPr>
              <a:t>聖徒詩歌</a:t>
            </a:r>
          </a:p>
        </p:txBody>
      </p:sp>
    </p:spTree>
    <p:extLst>
      <p:ext uri="{BB962C8B-B14F-4D97-AF65-F5344CB8AC3E}">
        <p14:creationId xmlns:p14="http://schemas.microsoft.com/office/powerpoint/2010/main" val="27978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762000"/>
            <a:ext cx="9144000" cy="5262563"/>
          </a:xfrm>
          <a:prstGeom prst="rect">
            <a:avLst/>
          </a:prstGeom>
          <a:solidFill>
            <a:schemeClr val="accent5">
              <a:lumMod val="10000"/>
              <a:alpha val="2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ts val="0"/>
              </a:spcBef>
              <a:defRPr/>
            </a:pPr>
            <a:r>
              <a:rPr kumimoji="0" lang="zh-TW" altLang="en-US" sz="44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標楷體" pitchFamily="65" charset="-120"/>
                <a:ea typeface="華康標楷體" pitchFamily="65" charset="-120"/>
              </a:rPr>
              <a:t>快樂歡欣向主敬</a:t>
            </a:r>
            <a:r>
              <a:rPr kumimoji="0" lang="zh-TW" altLang="en-US" sz="44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標楷體" pitchFamily="65" charset="-120"/>
                <a:ea typeface="華康標楷體" pitchFamily="65" charset="-120"/>
              </a:rPr>
              <a:t>拜</a:t>
            </a:r>
            <a:endParaRPr kumimoji="0" lang="en-US" altLang="zh-TW" sz="4400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標楷體" pitchFamily="65" charset="-120"/>
              <a:ea typeface="華康標楷體" pitchFamily="65" charset="-120"/>
            </a:endParaRPr>
          </a:p>
          <a:p>
            <a:pPr algn="ctr" eaLnBrk="1" hangingPunct="1">
              <a:spcBef>
                <a:spcPts val="0"/>
              </a:spcBef>
              <a:defRPr/>
            </a:pPr>
            <a:r>
              <a:rPr kumimoji="0" lang="en-US" altLang="zh-TW" sz="4000" dirty="0" smtClean="0">
                <a:solidFill>
                  <a:srgbClr val="FFFFFF"/>
                </a:solidFill>
                <a:ea typeface="標楷體" pitchFamily="65" charset="-120"/>
              </a:rPr>
              <a:t>Joyful</a:t>
            </a:r>
            <a:r>
              <a:rPr kumimoji="0" lang="en-US" altLang="zh-TW" sz="4000" dirty="0">
                <a:solidFill>
                  <a:srgbClr val="FFFFFF"/>
                </a:solidFill>
                <a:ea typeface="標楷體" pitchFamily="65" charset="-120"/>
              </a:rPr>
              <a:t>, joyful, we adore </a:t>
            </a:r>
            <a:r>
              <a:rPr kumimoji="0" lang="en-US" altLang="zh-CN" sz="4000" dirty="0">
                <a:solidFill>
                  <a:srgbClr val="FFFFFF"/>
                </a:solidFill>
                <a:ea typeface="標楷體" pitchFamily="65" charset="-120"/>
              </a:rPr>
              <a:t>Thee</a:t>
            </a:r>
            <a:r>
              <a:rPr kumimoji="0" lang="en-US" altLang="zh-TW" sz="4000" dirty="0" smtClean="0">
                <a:solidFill>
                  <a:srgbClr val="FFFFFF"/>
                </a:solidFill>
                <a:ea typeface="標楷體" pitchFamily="65" charset="-120"/>
              </a:rPr>
              <a:t>, </a:t>
            </a:r>
            <a:endParaRPr kumimoji="0" lang="en-US" altLang="zh-TW" sz="4000" dirty="0">
              <a:solidFill>
                <a:srgbClr val="FFFFFF"/>
              </a:solidFill>
              <a:ea typeface="標楷體" pitchFamily="65" charset="-120"/>
            </a:endParaRPr>
          </a:p>
          <a:p>
            <a:pPr algn="ctr" eaLnBrk="1" hangingPunct="1">
              <a:spcBef>
                <a:spcPts val="0"/>
              </a:spcBef>
              <a:defRPr/>
            </a:pPr>
            <a:r>
              <a:rPr kumimoji="0" lang="zh-TW" altLang="en-US" sz="44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標楷體" pitchFamily="65" charset="-120"/>
                <a:ea typeface="華康標楷體" pitchFamily="65" charset="-120"/>
              </a:rPr>
              <a:t>榮耀真神大慈</a:t>
            </a:r>
            <a:r>
              <a:rPr kumimoji="0" lang="zh-TW" altLang="en-US" sz="44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標楷體" pitchFamily="65" charset="-120"/>
                <a:ea typeface="華康標楷體" pitchFamily="65" charset="-120"/>
              </a:rPr>
              <a:t>愛</a:t>
            </a:r>
            <a:endParaRPr kumimoji="0" lang="en-US" altLang="zh-TW" sz="4400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標楷體" pitchFamily="65" charset="-120"/>
              <a:ea typeface="華康標楷體" pitchFamily="65" charset="-120"/>
            </a:endParaRPr>
          </a:p>
          <a:p>
            <a:pPr algn="ctr" eaLnBrk="1" hangingPunct="1">
              <a:spcBef>
                <a:spcPts val="0"/>
              </a:spcBef>
              <a:defRPr/>
            </a:pPr>
            <a:r>
              <a:rPr kumimoji="0" lang="en-US" altLang="zh-TW" sz="4000" dirty="0" smtClean="0">
                <a:solidFill>
                  <a:srgbClr val="FFFFFF"/>
                </a:solidFill>
                <a:ea typeface="標楷體" pitchFamily="65" charset="-120"/>
              </a:rPr>
              <a:t>God </a:t>
            </a:r>
            <a:r>
              <a:rPr kumimoji="0" lang="en-US" altLang="zh-TW" sz="4000" dirty="0">
                <a:solidFill>
                  <a:srgbClr val="FFFFFF"/>
                </a:solidFill>
                <a:ea typeface="標楷體" pitchFamily="65" charset="-120"/>
              </a:rPr>
              <a:t>of glory, Lord of love;</a:t>
            </a:r>
          </a:p>
          <a:p>
            <a:pPr algn="ctr">
              <a:spcBef>
                <a:spcPts val="0"/>
              </a:spcBef>
              <a:defRPr/>
            </a:pPr>
            <a:r>
              <a:rPr kumimoji="0" lang="zh-TW" altLang="en-US" sz="44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標楷體" pitchFamily="65" charset="-120"/>
                <a:ea typeface="華康標楷體" pitchFamily="65" charset="-120"/>
              </a:rPr>
              <a:t>到主面前敬虔愛</a:t>
            </a:r>
            <a:r>
              <a:rPr kumimoji="0" lang="zh-TW" altLang="en-US" sz="44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標楷體" pitchFamily="65" charset="-120"/>
                <a:ea typeface="華康標楷體" pitchFamily="65" charset="-120"/>
              </a:rPr>
              <a:t>戴</a:t>
            </a:r>
            <a:endParaRPr kumimoji="0" lang="en-US" altLang="zh-TW" sz="4400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標楷體" pitchFamily="65" charset="-120"/>
              <a:ea typeface="華康標楷體" pitchFamily="65" charset="-120"/>
            </a:endParaRPr>
          </a:p>
          <a:p>
            <a:pPr algn="ctr">
              <a:spcBef>
                <a:spcPts val="0"/>
              </a:spcBef>
              <a:defRPr/>
            </a:pPr>
            <a:r>
              <a:rPr kumimoji="0" lang="en-US" altLang="zh-TW" sz="4000" dirty="0" smtClean="0">
                <a:solidFill>
                  <a:srgbClr val="FFFFFF"/>
                </a:solidFill>
                <a:ea typeface="標楷體" pitchFamily="65" charset="-120"/>
              </a:rPr>
              <a:t>Hearts </a:t>
            </a:r>
            <a:r>
              <a:rPr kumimoji="0" lang="en-US" altLang="zh-TW" sz="4000" dirty="0">
                <a:solidFill>
                  <a:srgbClr val="FFFFFF"/>
                </a:solidFill>
                <a:ea typeface="標楷體" pitchFamily="65" charset="-120"/>
              </a:rPr>
              <a:t>unfold like </a:t>
            </a:r>
            <a:r>
              <a:rPr kumimoji="0" lang="en-US" altLang="zh-TW" sz="4000" dirty="0" err="1">
                <a:solidFill>
                  <a:srgbClr val="FFFFFF"/>
                </a:solidFill>
                <a:ea typeface="標楷體" pitchFamily="65" charset="-120"/>
              </a:rPr>
              <a:t>flow’rs</a:t>
            </a:r>
            <a:r>
              <a:rPr kumimoji="0" lang="en-US" altLang="zh-TW" sz="4000" dirty="0">
                <a:solidFill>
                  <a:srgbClr val="FFFFFF"/>
                </a:solidFill>
                <a:ea typeface="標楷體" pitchFamily="65" charset="-120"/>
              </a:rPr>
              <a:t> before Thee,</a:t>
            </a:r>
          </a:p>
          <a:p>
            <a:pPr algn="ctr">
              <a:spcBef>
                <a:spcPts val="0"/>
              </a:spcBef>
              <a:defRPr/>
            </a:pPr>
            <a:r>
              <a:rPr kumimoji="0" lang="zh-TW" altLang="en-US" sz="44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標楷體" pitchFamily="65" charset="-120"/>
                <a:ea typeface="華康標楷體" pitchFamily="65" charset="-120"/>
              </a:rPr>
              <a:t>心如花朵向日</a:t>
            </a:r>
            <a:r>
              <a:rPr kumimoji="0" lang="zh-TW" altLang="en-US" sz="44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標楷體" pitchFamily="65" charset="-120"/>
                <a:ea typeface="華康標楷體" pitchFamily="65" charset="-120"/>
              </a:rPr>
              <a:t>開</a:t>
            </a:r>
            <a:endParaRPr kumimoji="0" lang="en-US" altLang="zh-TW" sz="4400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標楷體" pitchFamily="65" charset="-120"/>
              <a:ea typeface="華康標楷體" pitchFamily="65" charset="-120"/>
            </a:endParaRPr>
          </a:p>
          <a:p>
            <a:pPr algn="ctr">
              <a:spcBef>
                <a:spcPts val="0"/>
              </a:spcBef>
              <a:defRPr/>
            </a:pPr>
            <a:r>
              <a:rPr kumimoji="0" lang="en-US" altLang="zh-TW" sz="4000" dirty="0" smtClean="0">
                <a:solidFill>
                  <a:srgbClr val="FFFFFF"/>
                </a:solidFill>
                <a:ea typeface="標楷體" pitchFamily="65" charset="-120"/>
              </a:rPr>
              <a:t>Opening </a:t>
            </a:r>
            <a:r>
              <a:rPr kumimoji="0" lang="en-US" altLang="zh-TW" sz="4000" dirty="0">
                <a:solidFill>
                  <a:srgbClr val="FFFFFF"/>
                </a:solidFill>
                <a:ea typeface="標楷體" pitchFamily="65" charset="-120"/>
              </a:rPr>
              <a:t>to the sun above.</a:t>
            </a:r>
          </a:p>
        </p:txBody>
      </p:sp>
      <p:sp>
        <p:nvSpPr>
          <p:cNvPr id="2" name="Rectangle 1"/>
          <p:cNvSpPr/>
          <p:nvPr/>
        </p:nvSpPr>
        <p:spPr>
          <a:xfrm>
            <a:off x="4018002" y="154930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kumimoji="0" lang="en-US" altLang="zh-TW" dirty="0" smtClean="0">
                <a:solidFill>
                  <a:srgbClr val="FFFF99"/>
                </a:solidFill>
                <a:ea typeface="華康標楷體" pitchFamily="65" charset="-120"/>
              </a:rPr>
              <a:t>（</a:t>
            </a:r>
            <a:r>
              <a:rPr kumimoji="0" lang="zh-CN" altLang="en-US" dirty="0" smtClean="0">
                <a:solidFill>
                  <a:srgbClr val="FFFF99"/>
                </a:solidFill>
                <a:ea typeface="華康標楷體" pitchFamily="65" charset="-120"/>
              </a:rPr>
              <a:t>一</a:t>
            </a:r>
            <a:r>
              <a:rPr kumimoji="0" lang="zh-TW" altLang="en-US" dirty="0" smtClean="0">
                <a:solidFill>
                  <a:srgbClr val="FFFF99"/>
                </a:solidFill>
                <a:ea typeface="華康標楷體" pitchFamily="65" charset="-120"/>
              </a:rPr>
              <a:t>）</a:t>
            </a:r>
            <a:endParaRPr kumimoji="0" lang="en-US" altLang="zh-TW" dirty="0">
              <a:solidFill>
                <a:srgbClr val="FFFF99"/>
              </a:solidFill>
              <a:ea typeface="華康標楷體" pitchFamily="65" charset="-12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2B213E72-EB91-4558-B230-40E3FDCC603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5715000" y="6324600"/>
            <a:ext cx="32385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1800" b="1" dirty="0" smtClean="0"/>
              <a:t>Joyful </a:t>
            </a:r>
            <a:r>
              <a:rPr lang="en-US" sz="1800" b="1" dirty="0" err="1"/>
              <a:t>j</a:t>
            </a:r>
            <a:r>
              <a:rPr lang="en-US" sz="1800" b="1" dirty="0" err="1" smtClean="0"/>
              <a:t>oyful</a:t>
            </a:r>
            <a:r>
              <a:rPr lang="en-US" sz="1800" b="1" dirty="0" smtClean="0">
                <a:solidFill>
                  <a:schemeClr val="tx1"/>
                </a:solidFill>
              </a:rPr>
              <a:t> We adore You 1/4</a:t>
            </a:r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5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833438"/>
            <a:ext cx="9144000" cy="5262562"/>
          </a:xfrm>
          <a:prstGeom prst="rect">
            <a:avLst/>
          </a:prstGeom>
          <a:solidFill>
            <a:schemeClr val="accent5">
              <a:lumMod val="10000"/>
              <a:alpha val="2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kumimoji="0" lang="zh-TW" altLang="en-US" sz="44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標楷體" pitchFamily="65" charset="-120"/>
                <a:ea typeface="華康標楷體" pitchFamily="65" charset="-120"/>
              </a:rPr>
              <a:t>愁霧疑雲罪惡憂</a:t>
            </a:r>
            <a:r>
              <a:rPr kumimoji="0" lang="zh-TW" altLang="en-US" sz="44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標楷體" pitchFamily="65" charset="-120"/>
                <a:ea typeface="華康標楷體" pitchFamily="65" charset="-120"/>
              </a:rPr>
              <a:t>驚</a:t>
            </a:r>
            <a:endParaRPr kumimoji="0" lang="en-US" altLang="zh-TW" sz="4400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標楷體" pitchFamily="65" charset="-120"/>
              <a:ea typeface="華康標楷體" pitchFamily="65" charset="-120"/>
            </a:endParaRPr>
          </a:p>
          <a:p>
            <a:pPr algn="ctr">
              <a:spcBef>
                <a:spcPts val="0"/>
              </a:spcBef>
              <a:defRPr/>
            </a:pPr>
            <a:r>
              <a:rPr kumimoji="0" lang="en-US" altLang="zh-TW" sz="4000" dirty="0" smtClean="0">
                <a:solidFill>
                  <a:srgbClr val="FFFFFF"/>
                </a:solidFill>
                <a:ea typeface="標楷體" pitchFamily="65" charset="-120"/>
              </a:rPr>
              <a:t>Melt </a:t>
            </a:r>
            <a:r>
              <a:rPr kumimoji="0" lang="en-US" altLang="zh-TW" sz="4000" dirty="0">
                <a:solidFill>
                  <a:srgbClr val="FFFFFF"/>
                </a:solidFill>
                <a:ea typeface="標楷體" pitchFamily="65" charset="-120"/>
              </a:rPr>
              <a:t>the clouds of sin and sadness;</a:t>
            </a:r>
          </a:p>
          <a:p>
            <a:pPr algn="ctr">
              <a:spcBef>
                <a:spcPts val="0"/>
              </a:spcBef>
              <a:defRPr/>
            </a:pPr>
            <a:r>
              <a:rPr kumimoji="0" lang="zh-TW" altLang="en-US" sz="44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標楷體" pitchFamily="65" charset="-120"/>
                <a:ea typeface="華康標楷體" pitchFamily="65" charset="-120"/>
              </a:rPr>
              <a:t>懇求救主全除</a:t>
            </a:r>
            <a:r>
              <a:rPr kumimoji="0" lang="zh-TW" altLang="en-US" sz="44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標楷體" pitchFamily="65" charset="-120"/>
                <a:ea typeface="華康標楷體" pitchFamily="65" charset="-120"/>
              </a:rPr>
              <a:t>盡</a:t>
            </a:r>
            <a:endParaRPr kumimoji="0" lang="en-US" altLang="zh-TW" sz="4400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標楷體" pitchFamily="65" charset="-120"/>
              <a:ea typeface="華康標楷體" pitchFamily="65" charset="-120"/>
            </a:endParaRPr>
          </a:p>
          <a:p>
            <a:pPr algn="ctr">
              <a:spcBef>
                <a:spcPts val="0"/>
              </a:spcBef>
              <a:defRPr/>
            </a:pPr>
            <a:r>
              <a:rPr kumimoji="0" lang="en-US" altLang="zh-TW" sz="4000" dirty="0" smtClean="0">
                <a:solidFill>
                  <a:srgbClr val="FFFFFF"/>
                </a:solidFill>
                <a:ea typeface="標楷體" pitchFamily="65" charset="-120"/>
              </a:rPr>
              <a:t>Drive </a:t>
            </a:r>
            <a:r>
              <a:rPr kumimoji="0" lang="en-US" altLang="zh-TW" sz="4000" dirty="0">
                <a:solidFill>
                  <a:srgbClr val="FFFFFF"/>
                </a:solidFill>
                <a:ea typeface="標楷體" pitchFamily="65" charset="-120"/>
              </a:rPr>
              <a:t>the dark of doubt away;</a:t>
            </a:r>
          </a:p>
          <a:p>
            <a:pPr algn="ctr">
              <a:spcBef>
                <a:spcPts val="0"/>
              </a:spcBef>
              <a:defRPr/>
            </a:pPr>
            <a:r>
              <a:rPr kumimoji="0" lang="zh-TW" altLang="en-US" sz="44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標楷體" pitchFamily="65" charset="-120"/>
                <a:ea typeface="華康標楷體" pitchFamily="65" charset="-120"/>
              </a:rPr>
              <a:t>求主賜我永恒歡</a:t>
            </a:r>
            <a:r>
              <a:rPr kumimoji="0" lang="zh-TW" altLang="en-US" sz="44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標楷體" pitchFamily="65" charset="-120"/>
                <a:ea typeface="華康標楷體" pitchFamily="65" charset="-120"/>
              </a:rPr>
              <a:t>欣</a:t>
            </a:r>
            <a:endParaRPr kumimoji="0" lang="en-US" altLang="zh-TW" sz="4400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標楷體" pitchFamily="65" charset="-120"/>
              <a:ea typeface="華康標楷體" pitchFamily="65" charset="-120"/>
            </a:endParaRPr>
          </a:p>
          <a:p>
            <a:pPr algn="ctr">
              <a:spcBef>
                <a:spcPts val="0"/>
              </a:spcBef>
              <a:defRPr/>
            </a:pPr>
            <a:r>
              <a:rPr kumimoji="0" lang="en-US" altLang="zh-TW" sz="4000" dirty="0" smtClean="0">
                <a:solidFill>
                  <a:srgbClr val="FFFFFF"/>
                </a:solidFill>
                <a:ea typeface="標楷體" pitchFamily="65" charset="-120"/>
              </a:rPr>
              <a:t>Giver </a:t>
            </a:r>
            <a:r>
              <a:rPr kumimoji="0" lang="en-US" altLang="zh-TW" sz="4000" dirty="0">
                <a:solidFill>
                  <a:srgbClr val="FFFFFF"/>
                </a:solidFill>
                <a:ea typeface="標楷體" pitchFamily="65" charset="-120"/>
              </a:rPr>
              <a:t>of immortal gladness,</a:t>
            </a:r>
          </a:p>
          <a:p>
            <a:pPr algn="ctr">
              <a:spcBef>
                <a:spcPts val="0"/>
              </a:spcBef>
              <a:defRPr/>
            </a:pPr>
            <a:r>
              <a:rPr kumimoji="0" lang="zh-TW" altLang="en-US" sz="44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標楷體" pitchFamily="65" charset="-120"/>
                <a:ea typeface="華康標楷體" pitchFamily="65" charset="-120"/>
              </a:rPr>
              <a:t>使我心充滿</a:t>
            </a:r>
            <a:r>
              <a:rPr kumimoji="0" lang="zh-TW" altLang="en-US" sz="44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標楷體" pitchFamily="65" charset="-120"/>
                <a:ea typeface="華康標楷體" pitchFamily="65" charset="-120"/>
              </a:rPr>
              <a:t>光明</a:t>
            </a:r>
            <a:endParaRPr kumimoji="0" lang="en-US" altLang="zh-TW" sz="4400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標楷體" pitchFamily="65" charset="-120"/>
              <a:ea typeface="華康標楷體" pitchFamily="65" charset="-120"/>
            </a:endParaRPr>
          </a:p>
          <a:p>
            <a:pPr algn="ctr">
              <a:spcBef>
                <a:spcPts val="0"/>
              </a:spcBef>
              <a:defRPr/>
            </a:pPr>
            <a:r>
              <a:rPr kumimoji="0" lang="en-US" altLang="zh-TW" sz="4000" dirty="0" smtClean="0">
                <a:solidFill>
                  <a:srgbClr val="FFFFFF"/>
                </a:solidFill>
                <a:ea typeface="標楷體" pitchFamily="65" charset="-120"/>
              </a:rPr>
              <a:t>Fill </a:t>
            </a:r>
            <a:r>
              <a:rPr kumimoji="0" lang="en-US" altLang="zh-TW" sz="4000" dirty="0">
                <a:solidFill>
                  <a:srgbClr val="FFFFFF"/>
                </a:solidFill>
                <a:ea typeface="標楷體" pitchFamily="65" charset="-120"/>
              </a:rPr>
              <a:t>us with the light of day!</a:t>
            </a:r>
          </a:p>
        </p:txBody>
      </p:sp>
      <p:sp>
        <p:nvSpPr>
          <p:cNvPr id="5" name="Footer Placeholder 6">
            <a:extLst>
              <a:ext uri="{FF2B5EF4-FFF2-40B4-BE49-F238E27FC236}">
                <a16:creationId xmlns:a16="http://schemas.microsoft.com/office/drawing/2014/main" xmlns="" id="{2B213E72-EB91-4558-B230-40E3FDCC603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5715000" y="6324600"/>
            <a:ext cx="32385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1800" b="1" dirty="0" smtClean="0"/>
              <a:t>Joyful </a:t>
            </a:r>
            <a:r>
              <a:rPr lang="en-US" sz="1800" b="1" dirty="0" err="1"/>
              <a:t>j</a:t>
            </a:r>
            <a:r>
              <a:rPr lang="en-US" sz="1800" b="1" dirty="0" err="1" smtClean="0"/>
              <a:t>oyful</a:t>
            </a:r>
            <a:r>
              <a:rPr lang="en-US" sz="1800" b="1" dirty="0" smtClean="0">
                <a:solidFill>
                  <a:schemeClr val="tx1"/>
                </a:solidFill>
              </a:rPr>
              <a:t> We adore You 1/4</a:t>
            </a:r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59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5848350"/>
          </a:xfrm>
          <a:prstGeom prst="rect">
            <a:avLst/>
          </a:prstGeom>
          <a:solidFill>
            <a:schemeClr val="accent5">
              <a:lumMod val="10000"/>
              <a:alpha val="2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kumimoji="0" lang="en-US" altLang="zh-TW" sz="2800" dirty="0">
                <a:solidFill>
                  <a:srgbClr val="FFFF99"/>
                </a:solidFill>
                <a:ea typeface="華康標楷體" pitchFamily="65" charset="-120"/>
              </a:rPr>
              <a:t>（</a:t>
            </a:r>
            <a:r>
              <a:rPr kumimoji="0" lang="zh-TW" altLang="en-US" sz="2800" dirty="0">
                <a:solidFill>
                  <a:srgbClr val="FFFF99"/>
                </a:solidFill>
                <a:ea typeface="華康標楷體" pitchFamily="65" charset="-120"/>
              </a:rPr>
              <a:t>二）</a:t>
            </a:r>
            <a:endParaRPr kumimoji="0" lang="en-US" altLang="zh-TW" sz="2800" dirty="0">
              <a:solidFill>
                <a:srgbClr val="FFFF99"/>
              </a:solidFill>
              <a:ea typeface="華康標楷體" pitchFamily="65" charset="-120"/>
            </a:endParaRPr>
          </a:p>
          <a:p>
            <a:pPr algn="ctr">
              <a:spcBef>
                <a:spcPts val="0"/>
              </a:spcBef>
              <a:defRPr/>
            </a:pPr>
            <a:endParaRPr kumimoji="0" lang="zh-TW" altLang="en-US" sz="1000" dirty="0">
              <a:solidFill>
                <a:srgbClr val="FFFF99"/>
              </a:solidFill>
              <a:ea typeface="華康標楷體" pitchFamily="65" charset="-120"/>
            </a:endParaRPr>
          </a:p>
          <a:p>
            <a:pPr algn="ctr">
              <a:spcBef>
                <a:spcPts val="0"/>
              </a:spcBef>
              <a:defRPr/>
            </a:pPr>
            <a:r>
              <a:rPr kumimoji="0" lang="zh-TW" altLang="en-US" sz="44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標楷體" pitchFamily="65" charset="-120"/>
                <a:ea typeface="華康標楷體" pitchFamily="65" charset="-120"/>
              </a:rPr>
              <a:t>天地萬有宇宙穹</a:t>
            </a:r>
            <a:r>
              <a:rPr kumimoji="0" lang="zh-TW" altLang="en-US" sz="44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標楷體" pitchFamily="65" charset="-120"/>
                <a:ea typeface="華康標楷體" pitchFamily="65" charset="-120"/>
              </a:rPr>
              <a:t>蒼</a:t>
            </a:r>
            <a:endParaRPr kumimoji="0" lang="en-US" altLang="zh-TW" sz="4400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標楷體" pitchFamily="65" charset="-120"/>
              <a:ea typeface="華康標楷體" pitchFamily="65" charset="-120"/>
            </a:endParaRPr>
          </a:p>
          <a:p>
            <a:pPr algn="ctr">
              <a:spcBef>
                <a:spcPts val="0"/>
              </a:spcBef>
              <a:defRPr/>
            </a:pPr>
            <a:r>
              <a:rPr kumimoji="0" lang="en-US" altLang="zh-TW" sz="4000" dirty="0" smtClean="0">
                <a:solidFill>
                  <a:srgbClr val="FFFFFF"/>
                </a:solidFill>
                <a:ea typeface="標楷體" pitchFamily="65" charset="-120"/>
              </a:rPr>
              <a:t>All Your </a:t>
            </a:r>
            <a:r>
              <a:rPr kumimoji="0" lang="en-US" altLang="zh-TW" sz="4000" dirty="0">
                <a:solidFill>
                  <a:srgbClr val="FFFFFF"/>
                </a:solidFill>
                <a:ea typeface="標楷體" pitchFamily="65" charset="-120"/>
              </a:rPr>
              <a:t>works with joy surround </a:t>
            </a:r>
            <a:r>
              <a:rPr kumimoji="0" lang="en-US" altLang="zh-TW" sz="4000" dirty="0" smtClean="0">
                <a:solidFill>
                  <a:srgbClr val="FFFFFF"/>
                </a:solidFill>
                <a:ea typeface="標楷體" pitchFamily="65" charset="-120"/>
              </a:rPr>
              <a:t>You,</a:t>
            </a:r>
            <a:endParaRPr kumimoji="0" lang="en-US" altLang="zh-TW" sz="4000" dirty="0">
              <a:solidFill>
                <a:srgbClr val="FFFFFF"/>
              </a:solidFill>
              <a:ea typeface="標楷體" pitchFamily="65" charset="-120"/>
            </a:endParaRPr>
          </a:p>
          <a:p>
            <a:pPr algn="ctr">
              <a:spcBef>
                <a:spcPts val="0"/>
              </a:spcBef>
              <a:defRPr/>
            </a:pPr>
            <a:r>
              <a:rPr kumimoji="0" lang="zh-TW" altLang="en-US" sz="44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標楷體" pitchFamily="65" charset="-120"/>
                <a:ea typeface="華康標楷體" pitchFamily="65" charset="-120"/>
              </a:rPr>
              <a:t>欣然彰顯主榮</a:t>
            </a:r>
            <a:r>
              <a:rPr kumimoji="0" lang="zh-TW" altLang="en-US" sz="44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標楷體" pitchFamily="65" charset="-120"/>
                <a:ea typeface="華康標楷體" pitchFamily="65" charset="-120"/>
              </a:rPr>
              <a:t>光</a:t>
            </a:r>
            <a:endParaRPr kumimoji="0" lang="en-US" altLang="zh-TW" sz="4400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標楷體" pitchFamily="65" charset="-120"/>
              <a:ea typeface="華康標楷體" pitchFamily="65" charset="-120"/>
            </a:endParaRPr>
          </a:p>
          <a:p>
            <a:pPr algn="ctr">
              <a:spcBef>
                <a:spcPts val="0"/>
              </a:spcBef>
              <a:defRPr/>
            </a:pPr>
            <a:r>
              <a:rPr kumimoji="0" lang="en-US" altLang="zh-TW" sz="4000" dirty="0" smtClean="0">
                <a:solidFill>
                  <a:srgbClr val="FFFFFF"/>
                </a:solidFill>
                <a:ea typeface="標楷體" pitchFamily="65" charset="-120"/>
              </a:rPr>
              <a:t>Earth </a:t>
            </a:r>
            <a:r>
              <a:rPr kumimoji="0" lang="en-US" altLang="zh-TW" sz="4000" dirty="0">
                <a:solidFill>
                  <a:srgbClr val="FFFFFF"/>
                </a:solidFill>
                <a:ea typeface="標楷體" pitchFamily="65" charset="-120"/>
              </a:rPr>
              <a:t>and </a:t>
            </a:r>
            <a:r>
              <a:rPr kumimoji="0" lang="en-US" altLang="zh-TW" sz="4000" dirty="0" err="1">
                <a:solidFill>
                  <a:srgbClr val="FFFFFF"/>
                </a:solidFill>
                <a:ea typeface="標楷體" pitchFamily="65" charset="-120"/>
              </a:rPr>
              <a:t>heav’n</a:t>
            </a:r>
            <a:r>
              <a:rPr kumimoji="0" lang="en-US" altLang="zh-TW" sz="4000" dirty="0">
                <a:solidFill>
                  <a:srgbClr val="FFFFFF"/>
                </a:solidFill>
                <a:ea typeface="標楷體" pitchFamily="65" charset="-120"/>
              </a:rPr>
              <a:t> reflect </a:t>
            </a:r>
            <a:r>
              <a:rPr kumimoji="0" lang="en-US" altLang="zh-TW" sz="4000" dirty="0" smtClean="0">
                <a:solidFill>
                  <a:srgbClr val="FFFFFF"/>
                </a:solidFill>
                <a:ea typeface="標楷體" pitchFamily="65" charset="-120"/>
              </a:rPr>
              <a:t>Your </a:t>
            </a:r>
            <a:r>
              <a:rPr kumimoji="0" lang="en-US" altLang="zh-TW" sz="4000" dirty="0">
                <a:solidFill>
                  <a:srgbClr val="FFFFFF"/>
                </a:solidFill>
                <a:ea typeface="標楷體" pitchFamily="65" charset="-120"/>
              </a:rPr>
              <a:t>rays,</a:t>
            </a:r>
          </a:p>
          <a:p>
            <a:pPr algn="ctr">
              <a:spcBef>
                <a:spcPts val="0"/>
              </a:spcBef>
              <a:defRPr/>
            </a:pPr>
            <a:r>
              <a:rPr kumimoji="0" lang="zh-TW" altLang="en-US" sz="44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標楷體" pitchFamily="65" charset="-120"/>
                <a:ea typeface="華康標楷體" pitchFamily="65" charset="-120"/>
              </a:rPr>
              <a:t>天使群星向主</a:t>
            </a:r>
            <a:r>
              <a:rPr kumimoji="0" lang="zh-TW" altLang="en-US" sz="44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標楷體" pitchFamily="65" charset="-120"/>
                <a:ea typeface="華康標楷體" pitchFamily="65" charset="-120"/>
              </a:rPr>
              <a:t>歌唱</a:t>
            </a:r>
            <a:endParaRPr kumimoji="0" lang="en-US" altLang="zh-TW" sz="4400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標楷體" pitchFamily="65" charset="-120"/>
              <a:ea typeface="華康標楷體" pitchFamily="65" charset="-120"/>
            </a:endParaRPr>
          </a:p>
          <a:p>
            <a:pPr algn="ctr">
              <a:spcBef>
                <a:spcPts val="0"/>
              </a:spcBef>
              <a:defRPr/>
            </a:pPr>
            <a:r>
              <a:rPr kumimoji="0" lang="en-US" altLang="zh-TW" sz="4000" dirty="0" smtClean="0">
                <a:solidFill>
                  <a:srgbClr val="FFFFFF"/>
                </a:solidFill>
                <a:ea typeface="標楷體" pitchFamily="65" charset="-120"/>
              </a:rPr>
              <a:t>Stars </a:t>
            </a:r>
            <a:r>
              <a:rPr kumimoji="0" lang="en-US" altLang="zh-TW" sz="4000" dirty="0">
                <a:solidFill>
                  <a:srgbClr val="FFFFFF"/>
                </a:solidFill>
                <a:ea typeface="標楷體" pitchFamily="65" charset="-120"/>
              </a:rPr>
              <a:t>and angels sing around Thee,</a:t>
            </a:r>
          </a:p>
          <a:p>
            <a:pPr algn="ctr">
              <a:spcBef>
                <a:spcPts val="0"/>
              </a:spcBef>
              <a:defRPr/>
            </a:pPr>
            <a:r>
              <a:rPr kumimoji="0" lang="zh-TW" altLang="en-US" sz="44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標楷體" pitchFamily="65" charset="-120"/>
                <a:ea typeface="華康標楷體" pitchFamily="65" charset="-120"/>
              </a:rPr>
              <a:t>環繞寶座齊頌</a:t>
            </a:r>
            <a:r>
              <a:rPr kumimoji="0" lang="zh-TW" altLang="en-US" sz="44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標楷體" pitchFamily="65" charset="-120"/>
                <a:ea typeface="華康標楷體" pitchFamily="65" charset="-120"/>
              </a:rPr>
              <a:t>揚</a:t>
            </a:r>
            <a:endParaRPr kumimoji="0" lang="en-US" altLang="zh-TW" sz="4400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標楷體" pitchFamily="65" charset="-120"/>
              <a:ea typeface="華康標楷體" pitchFamily="65" charset="-120"/>
            </a:endParaRPr>
          </a:p>
          <a:p>
            <a:pPr algn="ctr">
              <a:spcBef>
                <a:spcPts val="0"/>
              </a:spcBef>
              <a:defRPr/>
            </a:pPr>
            <a:r>
              <a:rPr kumimoji="0" lang="en-US" altLang="zh-TW" sz="4000" dirty="0" smtClean="0">
                <a:solidFill>
                  <a:srgbClr val="FFFFFF"/>
                </a:solidFill>
                <a:ea typeface="標楷體" pitchFamily="65" charset="-120"/>
              </a:rPr>
              <a:t>Center </a:t>
            </a:r>
            <a:r>
              <a:rPr kumimoji="0" lang="en-US" altLang="zh-TW" sz="4000" dirty="0">
                <a:solidFill>
                  <a:srgbClr val="FFFFFF"/>
                </a:solidFill>
                <a:ea typeface="標楷體" pitchFamily="65" charset="-120"/>
              </a:rPr>
              <a:t>of unbroken praise.</a:t>
            </a:r>
          </a:p>
        </p:txBody>
      </p:sp>
      <p:sp>
        <p:nvSpPr>
          <p:cNvPr id="5" name="Footer Placeholder 6">
            <a:extLst>
              <a:ext uri="{FF2B5EF4-FFF2-40B4-BE49-F238E27FC236}">
                <a16:creationId xmlns:a16="http://schemas.microsoft.com/office/drawing/2014/main" xmlns="" id="{2B213E72-EB91-4558-B230-40E3FDCC603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5715000" y="6324600"/>
            <a:ext cx="32385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1800" b="1" dirty="0" smtClean="0"/>
              <a:t>Joyful </a:t>
            </a:r>
            <a:r>
              <a:rPr lang="en-US" sz="1800" b="1" dirty="0" err="1"/>
              <a:t>j</a:t>
            </a:r>
            <a:r>
              <a:rPr lang="en-US" sz="1800" b="1" dirty="0" err="1" smtClean="0"/>
              <a:t>oyful</a:t>
            </a:r>
            <a:r>
              <a:rPr lang="en-US" sz="1800" b="1" dirty="0" smtClean="0">
                <a:solidFill>
                  <a:schemeClr val="tx1"/>
                </a:solidFill>
              </a:rPr>
              <a:t> We adore You 2/4</a:t>
            </a:r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87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833438"/>
            <a:ext cx="9144000" cy="5262979"/>
          </a:xfrm>
          <a:prstGeom prst="rect">
            <a:avLst/>
          </a:prstGeom>
          <a:solidFill>
            <a:schemeClr val="accent5">
              <a:lumMod val="10000"/>
              <a:alpha val="2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>
              <a:defRPr/>
            </a:pPr>
            <a:r>
              <a:rPr kumimoji="0" lang="zh-TW" altLang="en-US" sz="44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0"/>
                <a:ea typeface="華康標楷體" pitchFamily="65" charset="-120"/>
                <a:cs typeface="Arial" panose="020B0604020202020204" pitchFamily="34" charset="0"/>
              </a:rPr>
              <a:t>田野森林高山</a:t>
            </a:r>
            <a:r>
              <a:rPr kumimoji="0" lang="zh-TW" altLang="en-US" sz="44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0"/>
                <a:ea typeface="華康標楷體" pitchFamily="65" charset="-120"/>
                <a:cs typeface="Arial" panose="020B0604020202020204" pitchFamily="34" charset="0"/>
              </a:rPr>
              <a:t>幽谷</a:t>
            </a:r>
            <a:endParaRPr kumimoji="0" lang="en-US" altLang="zh-TW" sz="4400" dirty="0" smtClean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華康標楷體" pitchFamily="65" charset="-120"/>
              <a:ea typeface="華康標楷體" pitchFamily="65" charset="-12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kumimoji="0" lang="en-US" altLang="zh-TW" sz="4000" dirty="0" smtClean="0">
                <a:solidFill>
                  <a:srgbClr val="FFFFFF"/>
                </a:solidFill>
                <a:ea typeface="DFKai-SB" panose="03000509000000000000" pitchFamily="65" charset="-120"/>
                <a:cs typeface="Arial" panose="020B0604020202020204" pitchFamily="34" charset="0"/>
              </a:rPr>
              <a:t>Field and forest, vale and mountain,</a:t>
            </a:r>
          </a:p>
          <a:p>
            <a:pPr algn="ctr">
              <a:defRPr/>
            </a:pPr>
            <a:r>
              <a:rPr kumimoji="0" lang="zh-TW" altLang="en-US" sz="44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0"/>
                <a:ea typeface="華康標楷體" pitchFamily="65" charset="-120"/>
                <a:cs typeface="Arial" panose="020B0604020202020204" pitchFamily="34" charset="0"/>
              </a:rPr>
              <a:t>青翠草原與</a:t>
            </a:r>
            <a:r>
              <a:rPr kumimoji="0" lang="zh-TW" altLang="en-US" sz="44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0"/>
                <a:ea typeface="華康標楷體" pitchFamily="65" charset="-120"/>
                <a:cs typeface="Arial" panose="020B0604020202020204" pitchFamily="34" charset="0"/>
              </a:rPr>
              <a:t>海洋</a:t>
            </a:r>
            <a:endParaRPr kumimoji="0" lang="en-US" altLang="zh-TW" sz="4400" dirty="0" smtClean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華康標楷體" pitchFamily="65" charset="-120"/>
              <a:ea typeface="華康標楷體" pitchFamily="65" charset="-12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kumimoji="0" lang="en-US" altLang="zh-TW" sz="4000" dirty="0" smtClean="0">
                <a:solidFill>
                  <a:srgbClr val="FFFFFF"/>
                </a:solidFill>
                <a:ea typeface="DFKai-SB" panose="03000509000000000000" pitchFamily="65" charset="-120"/>
                <a:cs typeface="Arial" panose="020B0604020202020204" pitchFamily="34" charset="0"/>
              </a:rPr>
              <a:t>Flowery meadow, flashing sea,</a:t>
            </a:r>
          </a:p>
          <a:p>
            <a:pPr algn="ctr">
              <a:defRPr/>
            </a:pPr>
            <a:r>
              <a:rPr kumimoji="0" lang="zh-TW" altLang="en-US" sz="44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0"/>
                <a:ea typeface="華康標楷體" pitchFamily="65" charset="-120"/>
                <a:cs typeface="Arial" panose="020B0604020202020204" pitchFamily="34" charset="0"/>
              </a:rPr>
              <a:t>小鳥清歌泉流清</a:t>
            </a:r>
            <a:r>
              <a:rPr kumimoji="0" lang="zh-TW" altLang="en-US" sz="44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0"/>
                <a:ea typeface="華康標楷體" pitchFamily="65" charset="-120"/>
                <a:cs typeface="Arial" panose="020B0604020202020204" pitchFamily="34" charset="0"/>
              </a:rPr>
              <a:t>注</a:t>
            </a:r>
            <a:endParaRPr kumimoji="0" lang="en-US" altLang="zh-TW" sz="4400" dirty="0" smtClean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華康標楷體" pitchFamily="65" charset="-120"/>
              <a:ea typeface="華康標楷體" pitchFamily="65" charset="-12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kumimoji="0" lang="en-US" altLang="zh-TW" sz="4000" dirty="0" smtClean="0">
                <a:solidFill>
                  <a:srgbClr val="FFFFFF"/>
                </a:solidFill>
                <a:ea typeface="DFKai-SB" panose="03000509000000000000" pitchFamily="65" charset="-120"/>
                <a:cs typeface="Arial" panose="020B0604020202020204" pitchFamily="34" charset="0"/>
              </a:rPr>
              <a:t>Chanting bird and flowing fountain</a:t>
            </a:r>
          </a:p>
          <a:p>
            <a:pPr algn="ctr">
              <a:defRPr/>
            </a:pPr>
            <a:r>
              <a:rPr kumimoji="0" lang="zh-TW" altLang="en-US" sz="44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0"/>
                <a:ea typeface="華康標楷體" pitchFamily="65" charset="-120"/>
                <a:cs typeface="Arial" panose="020B0604020202020204" pitchFamily="34" charset="0"/>
              </a:rPr>
              <a:t>教我因主而歡</a:t>
            </a:r>
            <a:r>
              <a:rPr kumimoji="0" lang="zh-TW" altLang="en-US" sz="44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0"/>
                <a:ea typeface="華康標楷體" pitchFamily="65" charset="-120"/>
                <a:cs typeface="Arial" panose="020B0604020202020204" pitchFamily="34" charset="0"/>
              </a:rPr>
              <a:t>暢</a:t>
            </a:r>
            <a:endParaRPr kumimoji="0" lang="en-US" altLang="zh-TW" sz="4400" dirty="0" smtClean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華康標楷體" pitchFamily="65" charset="-120"/>
              <a:ea typeface="華康標楷體" pitchFamily="65" charset="-12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kumimoji="0" lang="en-US" altLang="zh-TW" sz="4000" dirty="0" smtClean="0">
                <a:solidFill>
                  <a:srgbClr val="FFFFFF"/>
                </a:solidFill>
                <a:ea typeface="DFKai-SB" panose="03000509000000000000" pitchFamily="65" charset="-120"/>
                <a:cs typeface="Arial" panose="020B0604020202020204" pitchFamily="34" charset="0"/>
              </a:rPr>
              <a:t>Praising </a:t>
            </a:r>
            <a:r>
              <a:rPr kumimoji="0" lang="en-US" altLang="zh-TW" sz="4000" dirty="0">
                <a:solidFill>
                  <a:srgbClr val="FFFFFF"/>
                </a:solidFill>
                <a:ea typeface="DFKai-SB" panose="03000509000000000000" pitchFamily="65" charset="-120"/>
                <a:cs typeface="Arial" panose="020B0604020202020204" pitchFamily="34" charset="0"/>
              </a:rPr>
              <a:t>You eternally!</a:t>
            </a:r>
            <a:endParaRPr kumimoji="0" lang="en-US" altLang="zh-TW" sz="4000" dirty="0" smtClean="0">
              <a:solidFill>
                <a:srgbClr val="FFFFFF"/>
              </a:solidFill>
              <a:ea typeface="DFKai-SB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5" name="Footer Placeholder 6">
            <a:extLst>
              <a:ext uri="{FF2B5EF4-FFF2-40B4-BE49-F238E27FC236}">
                <a16:creationId xmlns:a16="http://schemas.microsoft.com/office/drawing/2014/main" xmlns="" id="{2B213E72-EB91-4558-B230-40E3FDCC603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5715000" y="6324600"/>
            <a:ext cx="32385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1800" b="1" dirty="0" smtClean="0"/>
              <a:t>Joyful </a:t>
            </a:r>
            <a:r>
              <a:rPr lang="en-US" sz="1800" b="1" dirty="0" err="1"/>
              <a:t>j</a:t>
            </a:r>
            <a:r>
              <a:rPr lang="en-US" sz="1800" b="1" dirty="0" err="1" smtClean="0"/>
              <a:t>oyful</a:t>
            </a:r>
            <a:r>
              <a:rPr lang="en-US" sz="1800" b="1" dirty="0" smtClean="0">
                <a:solidFill>
                  <a:schemeClr val="tx1"/>
                </a:solidFill>
              </a:rPr>
              <a:t> We adore You 2/4</a:t>
            </a:r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68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5848350"/>
          </a:xfrm>
          <a:prstGeom prst="rect">
            <a:avLst/>
          </a:prstGeom>
          <a:solidFill>
            <a:schemeClr val="accent5">
              <a:lumMod val="10000"/>
              <a:alpha val="2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kumimoji="0" lang="en-US" altLang="zh-TW" sz="2800" dirty="0">
                <a:solidFill>
                  <a:srgbClr val="FFFF99"/>
                </a:solidFill>
                <a:ea typeface="華康標楷體" pitchFamily="65" charset="-120"/>
              </a:rPr>
              <a:t>（</a:t>
            </a:r>
            <a:r>
              <a:rPr kumimoji="0" lang="zh-TW" altLang="en-US" sz="2800" dirty="0">
                <a:solidFill>
                  <a:srgbClr val="FFFF99"/>
                </a:solidFill>
                <a:ea typeface="華康標楷體" pitchFamily="65" charset="-120"/>
              </a:rPr>
              <a:t>三）</a:t>
            </a:r>
            <a:endParaRPr kumimoji="0" lang="en-US" altLang="zh-TW" sz="2800" dirty="0">
              <a:solidFill>
                <a:srgbClr val="FFFF99"/>
              </a:solidFill>
              <a:ea typeface="華康標楷體" pitchFamily="65" charset="-120"/>
            </a:endParaRPr>
          </a:p>
          <a:p>
            <a:pPr algn="ctr">
              <a:spcBef>
                <a:spcPts val="0"/>
              </a:spcBef>
              <a:defRPr/>
            </a:pPr>
            <a:endParaRPr kumimoji="0" lang="zh-TW" altLang="en-US" sz="1000" dirty="0">
              <a:solidFill>
                <a:srgbClr val="FFFF99"/>
              </a:solidFill>
              <a:ea typeface="華康標楷體" pitchFamily="65" charset="-120"/>
            </a:endParaRPr>
          </a:p>
          <a:p>
            <a:pPr algn="ctr">
              <a:spcBef>
                <a:spcPts val="0"/>
              </a:spcBef>
              <a:defRPr/>
            </a:pPr>
            <a:r>
              <a:rPr kumimoji="0" lang="zh-TW" altLang="en-US" sz="44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標楷體" pitchFamily="65" charset="-120"/>
                <a:ea typeface="華康標楷體" pitchFamily="65" charset="-120"/>
              </a:rPr>
              <a:t>萬福之主極愛施</a:t>
            </a:r>
            <a:r>
              <a:rPr kumimoji="0" lang="zh-TW" altLang="en-US" sz="44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標楷體" pitchFamily="65" charset="-120"/>
                <a:ea typeface="華康標楷體" pitchFamily="65" charset="-120"/>
              </a:rPr>
              <a:t>捨</a:t>
            </a:r>
            <a:endParaRPr kumimoji="0" lang="en-US" altLang="zh-TW" sz="4400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標楷體" pitchFamily="65" charset="-120"/>
              <a:ea typeface="華康標楷體" pitchFamily="65" charset="-120"/>
            </a:endParaRPr>
          </a:p>
          <a:p>
            <a:pPr algn="ctr">
              <a:spcBef>
                <a:spcPts val="0"/>
              </a:spcBef>
              <a:defRPr/>
            </a:pPr>
            <a:r>
              <a:rPr kumimoji="0" lang="en-US" altLang="zh-TW" sz="4000" dirty="0" smtClean="0">
                <a:solidFill>
                  <a:srgbClr val="FFFFFF"/>
                </a:solidFill>
                <a:ea typeface="標楷體" pitchFamily="65" charset="-120"/>
              </a:rPr>
              <a:t>Always </a:t>
            </a:r>
            <a:r>
              <a:rPr kumimoji="0" lang="en-US" altLang="zh-TW" sz="4000" dirty="0">
                <a:solidFill>
                  <a:srgbClr val="FFFFFF"/>
                </a:solidFill>
                <a:ea typeface="標楷體" pitchFamily="65" charset="-120"/>
              </a:rPr>
              <a:t>giving and forgiving,</a:t>
            </a:r>
          </a:p>
          <a:p>
            <a:pPr algn="ctr">
              <a:spcBef>
                <a:spcPts val="0"/>
              </a:spcBef>
              <a:defRPr/>
            </a:pPr>
            <a:r>
              <a:rPr kumimoji="0" lang="zh-TW" altLang="en-US" sz="44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標楷體" pitchFamily="65" charset="-120"/>
                <a:ea typeface="華康標楷體" pitchFamily="65" charset="-120"/>
              </a:rPr>
              <a:t>赦罪賜福到永</a:t>
            </a:r>
            <a:r>
              <a:rPr kumimoji="0" lang="zh-TW" altLang="en-US" sz="44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標楷體" pitchFamily="65" charset="-120"/>
                <a:ea typeface="華康標楷體" pitchFamily="65" charset="-120"/>
              </a:rPr>
              <a:t>遠</a:t>
            </a:r>
            <a:endParaRPr kumimoji="0" lang="en-US" altLang="zh-TW" sz="4400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標楷體" pitchFamily="65" charset="-120"/>
              <a:ea typeface="華康標楷體" pitchFamily="65" charset="-120"/>
            </a:endParaRPr>
          </a:p>
          <a:p>
            <a:pPr algn="ctr">
              <a:spcBef>
                <a:spcPts val="0"/>
              </a:spcBef>
              <a:defRPr/>
            </a:pPr>
            <a:r>
              <a:rPr kumimoji="0" lang="en-US" altLang="zh-TW" sz="4000" dirty="0" smtClean="0">
                <a:solidFill>
                  <a:srgbClr val="FFFFFF"/>
                </a:solidFill>
                <a:ea typeface="標楷體" pitchFamily="65" charset="-120"/>
              </a:rPr>
              <a:t>Ever </a:t>
            </a:r>
            <a:r>
              <a:rPr kumimoji="0" lang="en-US" altLang="zh-TW" sz="4000" dirty="0">
                <a:solidFill>
                  <a:srgbClr val="FFFFFF"/>
                </a:solidFill>
                <a:ea typeface="標楷體" pitchFamily="65" charset="-120"/>
              </a:rPr>
              <a:t>blessing, ever blest,</a:t>
            </a:r>
          </a:p>
          <a:p>
            <a:pPr algn="ctr">
              <a:spcBef>
                <a:spcPts val="0"/>
              </a:spcBef>
              <a:defRPr/>
            </a:pPr>
            <a:r>
              <a:rPr kumimoji="0" lang="zh-TW" altLang="en-US" sz="44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標楷體" pitchFamily="65" charset="-120"/>
                <a:ea typeface="華康標楷體" pitchFamily="65" charset="-120"/>
              </a:rPr>
              <a:t>祂賜平安深如</a:t>
            </a:r>
            <a:r>
              <a:rPr kumimoji="0" lang="zh-TW" altLang="en-US" sz="44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標楷體" pitchFamily="65" charset="-120"/>
                <a:ea typeface="華康標楷體" pitchFamily="65" charset="-120"/>
              </a:rPr>
              <a:t>江河</a:t>
            </a:r>
            <a:endParaRPr kumimoji="0" lang="en-US" altLang="zh-TW" sz="4400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標楷體" pitchFamily="65" charset="-120"/>
              <a:ea typeface="華康標楷體" pitchFamily="65" charset="-120"/>
            </a:endParaRPr>
          </a:p>
          <a:p>
            <a:pPr algn="ctr">
              <a:spcBef>
                <a:spcPts val="0"/>
              </a:spcBef>
              <a:defRPr/>
            </a:pPr>
            <a:r>
              <a:rPr kumimoji="0" lang="en-US" altLang="zh-TW" sz="4000" dirty="0" smtClean="0">
                <a:solidFill>
                  <a:srgbClr val="FFFFFF"/>
                </a:solidFill>
                <a:ea typeface="標楷體" pitchFamily="65" charset="-120"/>
              </a:rPr>
              <a:t>Well-spring </a:t>
            </a:r>
            <a:r>
              <a:rPr kumimoji="0" lang="en-US" altLang="zh-TW" sz="4000" dirty="0">
                <a:solidFill>
                  <a:srgbClr val="FFFFFF"/>
                </a:solidFill>
                <a:ea typeface="標楷體" pitchFamily="65" charset="-120"/>
              </a:rPr>
              <a:t>of the joy of living,</a:t>
            </a:r>
          </a:p>
          <a:p>
            <a:pPr algn="ctr">
              <a:spcBef>
                <a:spcPts val="0"/>
              </a:spcBef>
              <a:defRPr/>
            </a:pPr>
            <a:r>
              <a:rPr kumimoji="0" lang="zh-TW" altLang="en-US" sz="44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標楷體" pitchFamily="65" charset="-120"/>
                <a:ea typeface="華康標楷體" pitchFamily="65" charset="-120"/>
              </a:rPr>
              <a:t>喜樂湧流如</a:t>
            </a:r>
            <a:r>
              <a:rPr kumimoji="0" lang="zh-TW" altLang="en-US" sz="44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標楷體" pitchFamily="65" charset="-120"/>
                <a:ea typeface="華康標楷體" pitchFamily="65" charset="-120"/>
              </a:rPr>
              <a:t>泉源</a:t>
            </a:r>
            <a:endParaRPr kumimoji="0" lang="en-US" altLang="zh-TW" sz="4400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標楷體" pitchFamily="65" charset="-120"/>
              <a:ea typeface="華康標楷體" pitchFamily="65" charset="-120"/>
            </a:endParaRPr>
          </a:p>
          <a:p>
            <a:pPr algn="ctr">
              <a:spcBef>
                <a:spcPts val="0"/>
              </a:spcBef>
              <a:defRPr/>
            </a:pPr>
            <a:r>
              <a:rPr kumimoji="0" lang="en-US" altLang="zh-TW" sz="4000" dirty="0" smtClean="0">
                <a:solidFill>
                  <a:srgbClr val="FFFFFF"/>
                </a:solidFill>
                <a:ea typeface="標楷體" pitchFamily="65" charset="-120"/>
              </a:rPr>
              <a:t>Ocean </a:t>
            </a:r>
            <a:r>
              <a:rPr kumimoji="0" lang="en-US" altLang="zh-TW" sz="4000" dirty="0">
                <a:solidFill>
                  <a:srgbClr val="FFFFFF"/>
                </a:solidFill>
                <a:ea typeface="標楷體" pitchFamily="65" charset="-120"/>
              </a:rPr>
              <a:t>depth of happy rest!</a:t>
            </a:r>
          </a:p>
        </p:txBody>
      </p:sp>
      <p:sp>
        <p:nvSpPr>
          <p:cNvPr id="5" name="Footer Placeholder 6">
            <a:extLst>
              <a:ext uri="{FF2B5EF4-FFF2-40B4-BE49-F238E27FC236}">
                <a16:creationId xmlns:a16="http://schemas.microsoft.com/office/drawing/2014/main" xmlns="" id="{2B213E72-EB91-4558-B230-40E3FDCC603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5715000" y="6324600"/>
            <a:ext cx="32385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1800" b="1" dirty="0" smtClean="0"/>
              <a:t>Joyful </a:t>
            </a:r>
            <a:r>
              <a:rPr lang="en-US" sz="1800" b="1" dirty="0" err="1"/>
              <a:t>j</a:t>
            </a:r>
            <a:r>
              <a:rPr lang="en-US" sz="1800" b="1" dirty="0" err="1" smtClean="0"/>
              <a:t>oyful</a:t>
            </a:r>
            <a:r>
              <a:rPr lang="en-US" sz="1800" b="1" dirty="0" smtClean="0">
                <a:solidFill>
                  <a:schemeClr val="tx1"/>
                </a:solidFill>
              </a:rPr>
              <a:t> We adore You 3/4</a:t>
            </a:r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96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833438"/>
            <a:ext cx="9144000" cy="5262979"/>
          </a:xfrm>
          <a:prstGeom prst="rect">
            <a:avLst/>
          </a:prstGeom>
          <a:solidFill>
            <a:schemeClr val="accent5">
              <a:lumMod val="10000"/>
              <a:alpha val="2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>
              <a:defRPr/>
            </a:pPr>
            <a:r>
              <a:rPr kumimoji="0" lang="zh-TW" altLang="en-US" sz="44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0"/>
                <a:ea typeface="華康標楷體" pitchFamily="65" charset="-120"/>
                <a:cs typeface="Arial" panose="020B0604020202020204" pitchFamily="34" charset="0"/>
              </a:rPr>
              <a:t>屬主子民愛中</a:t>
            </a:r>
            <a:r>
              <a:rPr kumimoji="0" lang="zh-TW" altLang="en-US" sz="44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0"/>
                <a:ea typeface="華康標楷體" pitchFamily="65" charset="-120"/>
                <a:cs typeface="Arial" panose="020B0604020202020204" pitchFamily="34" charset="0"/>
              </a:rPr>
              <a:t>生活</a:t>
            </a:r>
            <a:endParaRPr kumimoji="0" lang="en-US" altLang="zh-TW" sz="4400" dirty="0" smtClean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華康標楷體" pitchFamily="65" charset="-120"/>
              <a:ea typeface="華康標楷體" pitchFamily="65" charset="-12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kumimoji="0" lang="en-US" altLang="zh-TW" sz="4000" dirty="0" smtClean="0">
                <a:solidFill>
                  <a:srgbClr val="FFFFFF"/>
                </a:solidFill>
                <a:ea typeface="DFKai-SB" panose="03000509000000000000" pitchFamily="65" charset="-120"/>
                <a:cs typeface="Arial" panose="020B0604020202020204" pitchFamily="34" charset="0"/>
              </a:rPr>
              <a:t>Loving Father, Christ our Brother</a:t>
            </a:r>
          </a:p>
          <a:p>
            <a:pPr algn="ctr">
              <a:defRPr/>
            </a:pPr>
            <a:r>
              <a:rPr kumimoji="0" lang="zh-TW" altLang="en-US" sz="44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0"/>
                <a:ea typeface="華康標楷體" pitchFamily="65" charset="-120"/>
                <a:cs typeface="Arial" panose="020B0604020202020204" pitchFamily="34" charset="0"/>
              </a:rPr>
              <a:t>基督是主是</a:t>
            </a:r>
            <a:r>
              <a:rPr kumimoji="0" lang="zh-TW" altLang="en-US" sz="44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0"/>
                <a:ea typeface="華康標楷體" pitchFamily="65" charset="-120"/>
                <a:cs typeface="Arial" panose="020B0604020202020204" pitchFamily="34" charset="0"/>
              </a:rPr>
              <a:t>弟兄</a:t>
            </a:r>
            <a:endParaRPr kumimoji="0" lang="en-US" altLang="zh-TW" sz="4400" dirty="0" smtClean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華康標楷體" pitchFamily="65" charset="-120"/>
              <a:ea typeface="華康標楷體" pitchFamily="65" charset="-12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kumimoji="0" lang="en-US" altLang="zh-TW" sz="4000" dirty="0" smtClean="0">
                <a:solidFill>
                  <a:srgbClr val="FFFFFF"/>
                </a:solidFill>
                <a:ea typeface="DFKai-SB" panose="03000509000000000000" pitchFamily="65" charset="-120"/>
                <a:cs typeface="Arial" panose="020B0604020202020204" pitchFamily="34" charset="0"/>
              </a:rPr>
              <a:t>Let </a:t>
            </a:r>
            <a:r>
              <a:rPr kumimoji="0" lang="en-US" altLang="zh-TW" sz="4000" dirty="0">
                <a:solidFill>
                  <a:srgbClr val="FFFFFF"/>
                </a:solidFill>
                <a:ea typeface="DFKai-SB" panose="03000509000000000000" pitchFamily="65" charset="-120"/>
                <a:cs typeface="Arial" panose="020B0604020202020204" pitchFamily="34" charset="0"/>
              </a:rPr>
              <a:t>Your light upon us </a:t>
            </a:r>
            <a:r>
              <a:rPr kumimoji="0" lang="en-US" altLang="zh-TW" sz="4000" dirty="0" smtClean="0">
                <a:solidFill>
                  <a:srgbClr val="FFFFFF"/>
                </a:solidFill>
                <a:ea typeface="DFKai-SB" panose="03000509000000000000" pitchFamily="65" charset="-120"/>
                <a:cs typeface="Arial" panose="020B0604020202020204" pitchFamily="34" charset="0"/>
              </a:rPr>
              <a:t>shine;</a:t>
            </a:r>
          </a:p>
          <a:p>
            <a:pPr algn="ctr">
              <a:defRPr/>
            </a:pPr>
            <a:r>
              <a:rPr kumimoji="0" lang="zh-TW" altLang="en-US" sz="44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0"/>
                <a:ea typeface="華康標楷體" pitchFamily="65" charset="-120"/>
                <a:cs typeface="Arial" panose="020B0604020202020204" pitchFamily="34" charset="0"/>
              </a:rPr>
              <a:t>使我聖潔賜我歡</a:t>
            </a:r>
            <a:r>
              <a:rPr kumimoji="0" lang="zh-TW" altLang="en-US" sz="44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0"/>
                <a:ea typeface="華康標楷體" pitchFamily="65" charset="-120"/>
                <a:cs typeface="Arial" panose="020B0604020202020204" pitchFamily="34" charset="0"/>
              </a:rPr>
              <a:t>樂</a:t>
            </a:r>
            <a:endParaRPr kumimoji="0" lang="en-US" altLang="zh-TW" sz="4400" dirty="0" smtClean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華康標楷體" pitchFamily="65" charset="-120"/>
              <a:ea typeface="華康標楷體" pitchFamily="65" charset="-12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kumimoji="0" lang="en-US" altLang="zh-TW" sz="4000" dirty="0" smtClean="0">
                <a:solidFill>
                  <a:srgbClr val="FFFFFF"/>
                </a:solidFill>
                <a:ea typeface="DFKai-SB" panose="03000509000000000000" pitchFamily="65" charset="-120"/>
                <a:cs typeface="Arial" panose="020B0604020202020204" pitchFamily="34" charset="0"/>
              </a:rPr>
              <a:t>Teach us how to love each other,</a:t>
            </a:r>
          </a:p>
          <a:p>
            <a:pPr algn="ctr">
              <a:defRPr/>
            </a:pPr>
            <a:r>
              <a:rPr kumimoji="0" lang="zh-TW" altLang="en-US" sz="44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0"/>
                <a:ea typeface="華康標楷體" pitchFamily="65" charset="-120"/>
                <a:cs typeface="Arial" panose="020B0604020202020204" pitchFamily="34" charset="0"/>
              </a:rPr>
              <a:t>彼此相愛樂</a:t>
            </a:r>
            <a:r>
              <a:rPr kumimoji="0" lang="zh-TW" altLang="en-US" sz="44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華康標楷體" pitchFamily="65" charset="-120"/>
                <a:ea typeface="華康標楷體" pitchFamily="65" charset="-120"/>
                <a:cs typeface="Arial" panose="020B0604020202020204" pitchFamily="34" charset="0"/>
              </a:rPr>
              <a:t>融融</a:t>
            </a:r>
            <a:endParaRPr kumimoji="0" lang="en-US" altLang="zh-TW" sz="4400" dirty="0" smtClean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華康標楷體" pitchFamily="65" charset="-120"/>
              <a:ea typeface="華康標楷體" pitchFamily="65" charset="-12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kumimoji="0" lang="en-US" altLang="zh-TW" sz="4000" dirty="0" smtClean="0">
                <a:solidFill>
                  <a:srgbClr val="FFFFFF"/>
                </a:solidFill>
                <a:ea typeface="DFKai-SB" panose="03000509000000000000" pitchFamily="65" charset="-120"/>
                <a:cs typeface="Arial" panose="020B0604020202020204" pitchFamily="34" charset="0"/>
              </a:rPr>
              <a:t>Lift us to the joy divine.</a:t>
            </a:r>
          </a:p>
        </p:txBody>
      </p:sp>
      <p:sp>
        <p:nvSpPr>
          <p:cNvPr id="5" name="Footer Placeholder 6">
            <a:extLst>
              <a:ext uri="{FF2B5EF4-FFF2-40B4-BE49-F238E27FC236}">
                <a16:creationId xmlns:a16="http://schemas.microsoft.com/office/drawing/2014/main" xmlns="" id="{2B213E72-EB91-4558-B230-40E3FDCC603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5715000" y="6324600"/>
            <a:ext cx="32385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1800" b="1" dirty="0" smtClean="0"/>
              <a:t>Joyful </a:t>
            </a:r>
            <a:r>
              <a:rPr lang="en-US" sz="1800" b="1" dirty="0" err="1"/>
              <a:t>j</a:t>
            </a:r>
            <a:r>
              <a:rPr lang="en-US" sz="1800" b="1" dirty="0" err="1" smtClean="0"/>
              <a:t>oyful</a:t>
            </a:r>
            <a:r>
              <a:rPr lang="en-US" sz="1800" b="1" dirty="0" smtClean="0">
                <a:solidFill>
                  <a:schemeClr val="tx1"/>
                </a:solidFill>
              </a:rPr>
              <a:t> We adore You 3/4</a:t>
            </a:r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07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762000"/>
            <a:ext cx="9144000" cy="4770537"/>
          </a:xfrm>
          <a:prstGeom prst="rect">
            <a:avLst/>
          </a:prstGeom>
          <a:solidFill>
            <a:schemeClr val="accent5">
              <a:lumMod val="10000"/>
              <a:alpha val="2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ts val="0"/>
              </a:spcBef>
              <a:defRPr/>
            </a:pPr>
            <a:r>
              <a:rPr kumimoji="0" lang="zh-TW" altLang="en-US" sz="3200" dirty="0">
                <a:solidFill>
                  <a:srgbClr val="FFFFFF"/>
                </a:solidFill>
                <a:ea typeface="華康標楷體"/>
              </a:rPr>
              <a:t>快樂歡欣向主敬拜</a:t>
            </a:r>
            <a:endParaRPr kumimoji="0" lang="en-US" altLang="zh-TW" sz="3200" dirty="0">
              <a:solidFill>
                <a:srgbClr val="FFFFFF"/>
              </a:solidFill>
              <a:ea typeface="華康標楷體"/>
            </a:endParaRPr>
          </a:p>
          <a:p>
            <a:pPr algn="ctr">
              <a:spcBef>
                <a:spcPts val="0"/>
              </a:spcBef>
              <a:defRPr/>
            </a:pPr>
            <a:r>
              <a:rPr kumimoji="0" lang="en-US" altLang="zh-TW" sz="44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華康標楷體" pitchFamily="65" charset="-120"/>
              </a:rPr>
              <a:t>Joyful, joyful, we adore </a:t>
            </a:r>
            <a:r>
              <a:rPr kumimoji="0" lang="en-US" altLang="zh-CN" sz="44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華康標楷體" pitchFamily="65" charset="-120"/>
              </a:rPr>
              <a:t>Thee</a:t>
            </a:r>
            <a:r>
              <a:rPr kumimoji="0" lang="en-US" altLang="zh-TW" sz="44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華康標楷體" pitchFamily="65" charset="-120"/>
              </a:rPr>
              <a:t>, 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kumimoji="0" lang="zh-TW" altLang="en-US" sz="3200" dirty="0">
                <a:solidFill>
                  <a:srgbClr val="FFFFFF"/>
                </a:solidFill>
                <a:ea typeface="華康標楷體"/>
              </a:rPr>
              <a:t>榮耀真神大慈愛</a:t>
            </a:r>
            <a:endParaRPr kumimoji="0" lang="en-US" altLang="zh-TW" sz="3200" dirty="0">
              <a:solidFill>
                <a:srgbClr val="FFFFFF"/>
              </a:solidFill>
              <a:ea typeface="華康標楷體"/>
            </a:endParaRPr>
          </a:p>
          <a:p>
            <a:pPr algn="ctr">
              <a:spcBef>
                <a:spcPts val="0"/>
              </a:spcBef>
              <a:defRPr/>
            </a:pPr>
            <a:r>
              <a:rPr kumimoji="0" lang="en-US" altLang="zh-TW" sz="44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華康標楷體" pitchFamily="65" charset="-120"/>
              </a:rPr>
              <a:t>God of glory, Lord of love;</a:t>
            </a:r>
          </a:p>
          <a:p>
            <a:pPr algn="ctr">
              <a:spcBef>
                <a:spcPts val="0"/>
              </a:spcBef>
              <a:defRPr/>
            </a:pPr>
            <a:r>
              <a:rPr kumimoji="0" lang="zh-TW" altLang="en-US" sz="3200" dirty="0">
                <a:solidFill>
                  <a:srgbClr val="FFFFFF"/>
                </a:solidFill>
                <a:ea typeface="華康標楷體"/>
              </a:rPr>
              <a:t>到主面前敬虔愛戴</a:t>
            </a:r>
            <a:endParaRPr kumimoji="0" lang="en-US" altLang="zh-TW" sz="3200" dirty="0">
              <a:solidFill>
                <a:srgbClr val="FFFFFF"/>
              </a:solidFill>
              <a:ea typeface="華康標楷體"/>
            </a:endParaRPr>
          </a:p>
          <a:p>
            <a:pPr algn="ctr">
              <a:spcBef>
                <a:spcPts val="0"/>
              </a:spcBef>
              <a:defRPr/>
            </a:pPr>
            <a:r>
              <a:rPr kumimoji="0" lang="en-US" altLang="zh-TW" sz="44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華康標楷體" pitchFamily="65" charset="-120"/>
              </a:rPr>
              <a:t>Hearts unfold like </a:t>
            </a:r>
            <a:r>
              <a:rPr kumimoji="0" lang="en-US" altLang="zh-TW" sz="4400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華康標楷體" pitchFamily="65" charset="-120"/>
              </a:rPr>
              <a:t>flow’rs</a:t>
            </a:r>
            <a:r>
              <a:rPr kumimoji="0" lang="en-US" altLang="zh-TW" sz="44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華康標楷體" pitchFamily="65" charset="-120"/>
              </a:rPr>
              <a:t> before Thee,</a:t>
            </a:r>
          </a:p>
          <a:p>
            <a:pPr algn="ctr">
              <a:spcBef>
                <a:spcPts val="0"/>
              </a:spcBef>
              <a:defRPr/>
            </a:pPr>
            <a:r>
              <a:rPr kumimoji="0" lang="zh-TW" altLang="en-US" sz="3200" dirty="0">
                <a:solidFill>
                  <a:srgbClr val="FFFFFF"/>
                </a:solidFill>
                <a:ea typeface="華康標楷體"/>
              </a:rPr>
              <a:t>心如花朵向日開</a:t>
            </a:r>
            <a:endParaRPr kumimoji="0" lang="en-US" altLang="zh-TW" sz="3200" dirty="0">
              <a:solidFill>
                <a:srgbClr val="FFFFFF"/>
              </a:solidFill>
              <a:ea typeface="華康標楷體"/>
            </a:endParaRPr>
          </a:p>
          <a:p>
            <a:pPr algn="ctr">
              <a:spcBef>
                <a:spcPts val="0"/>
              </a:spcBef>
              <a:defRPr/>
            </a:pPr>
            <a:r>
              <a:rPr kumimoji="0" lang="en-US" altLang="zh-TW" sz="44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華康標楷體" pitchFamily="65" charset="-120"/>
              </a:rPr>
              <a:t>Opening to the sun above.</a:t>
            </a:r>
          </a:p>
        </p:txBody>
      </p:sp>
      <p:sp>
        <p:nvSpPr>
          <p:cNvPr id="2" name="Rectangle 1"/>
          <p:cNvSpPr/>
          <p:nvPr/>
        </p:nvSpPr>
        <p:spPr>
          <a:xfrm>
            <a:off x="4018002" y="154930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kumimoji="0" lang="en-US" altLang="zh-TW" dirty="0" smtClean="0">
                <a:solidFill>
                  <a:srgbClr val="FFFF99"/>
                </a:solidFill>
                <a:ea typeface="華康標楷體" pitchFamily="65" charset="-120"/>
              </a:rPr>
              <a:t>（</a:t>
            </a:r>
            <a:r>
              <a:rPr kumimoji="0" lang="zh-CN" altLang="en-US" dirty="0" smtClean="0">
                <a:solidFill>
                  <a:srgbClr val="FFFF99"/>
                </a:solidFill>
                <a:ea typeface="華康標楷體" pitchFamily="65" charset="-120"/>
              </a:rPr>
              <a:t>四</a:t>
            </a:r>
            <a:r>
              <a:rPr kumimoji="0" lang="zh-TW" altLang="en-US" dirty="0" smtClean="0">
                <a:solidFill>
                  <a:srgbClr val="FFFF99"/>
                </a:solidFill>
                <a:ea typeface="華康標楷體" pitchFamily="65" charset="-120"/>
              </a:rPr>
              <a:t>）</a:t>
            </a:r>
            <a:endParaRPr kumimoji="0" lang="en-US" altLang="zh-TW" dirty="0">
              <a:solidFill>
                <a:srgbClr val="FFFF99"/>
              </a:solidFill>
              <a:ea typeface="華康標楷體" pitchFamily="65" charset="-120"/>
            </a:endParaRPr>
          </a:p>
        </p:txBody>
      </p:sp>
      <p:sp>
        <p:nvSpPr>
          <p:cNvPr id="6" name="Footer Placeholder 6">
            <a:extLst>
              <a:ext uri="{FF2B5EF4-FFF2-40B4-BE49-F238E27FC236}">
                <a16:creationId xmlns:a16="http://schemas.microsoft.com/office/drawing/2014/main" xmlns="" id="{2B213E72-EB91-4558-B230-40E3FDCC603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5715000" y="6324600"/>
            <a:ext cx="32385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1800" b="1" dirty="0" smtClean="0"/>
              <a:t>Joyful </a:t>
            </a:r>
            <a:r>
              <a:rPr lang="en-US" sz="1800" b="1" dirty="0" err="1"/>
              <a:t>j</a:t>
            </a:r>
            <a:r>
              <a:rPr lang="en-US" sz="1800" b="1" dirty="0" err="1" smtClean="0"/>
              <a:t>oyful</a:t>
            </a:r>
            <a:r>
              <a:rPr lang="en-US" sz="1800" b="1" dirty="0" smtClean="0">
                <a:solidFill>
                  <a:schemeClr val="tx1"/>
                </a:solidFill>
              </a:rPr>
              <a:t> We adore You </a:t>
            </a:r>
            <a:r>
              <a:rPr lang="en-US" altLang="zh-CN" sz="1800" b="1" dirty="0" smtClean="0">
                <a:solidFill>
                  <a:schemeClr val="tx1"/>
                </a:solidFill>
              </a:rPr>
              <a:t>4</a:t>
            </a:r>
            <a:r>
              <a:rPr lang="en-US" sz="1800" b="1" dirty="0" smtClean="0">
                <a:solidFill>
                  <a:schemeClr val="tx1"/>
                </a:solidFill>
              </a:rPr>
              <a:t>/4</a:t>
            </a:r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85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833438"/>
            <a:ext cx="9144000" cy="4770537"/>
          </a:xfrm>
          <a:prstGeom prst="rect">
            <a:avLst/>
          </a:prstGeom>
          <a:solidFill>
            <a:schemeClr val="accent5">
              <a:lumMod val="10000"/>
              <a:alpha val="2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kumimoji="0" lang="zh-TW" altLang="en-US" sz="3200" dirty="0">
                <a:solidFill>
                  <a:srgbClr val="FFFFFF"/>
                </a:solidFill>
                <a:ea typeface="華康標楷體"/>
              </a:rPr>
              <a:t>愁霧疑雲罪惡憂驚</a:t>
            </a:r>
            <a:endParaRPr kumimoji="0" lang="en-US" altLang="zh-TW" sz="3200" dirty="0">
              <a:solidFill>
                <a:srgbClr val="FFFFFF"/>
              </a:solidFill>
              <a:ea typeface="華康標楷體"/>
            </a:endParaRPr>
          </a:p>
          <a:p>
            <a:pPr algn="ctr">
              <a:spcBef>
                <a:spcPts val="0"/>
              </a:spcBef>
              <a:defRPr/>
            </a:pPr>
            <a:r>
              <a:rPr kumimoji="0" lang="en-US" altLang="zh-TW" sz="44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華康標楷體" pitchFamily="65" charset="-120"/>
              </a:rPr>
              <a:t>Melt the clouds of sin and sadness;</a:t>
            </a:r>
          </a:p>
          <a:p>
            <a:pPr algn="ctr">
              <a:spcBef>
                <a:spcPts val="0"/>
              </a:spcBef>
              <a:defRPr/>
            </a:pPr>
            <a:r>
              <a:rPr kumimoji="0" lang="zh-TW" altLang="en-US" sz="3200" dirty="0">
                <a:solidFill>
                  <a:srgbClr val="FFFFFF"/>
                </a:solidFill>
                <a:ea typeface="華康標楷體"/>
              </a:rPr>
              <a:t>懇求救主全除盡</a:t>
            </a:r>
            <a:endParaRPr kumimoji="0" lang="en-US" altLang="zh-TW" sz="3200" dirty="0">
              <a:solidFill>
                <a:srgbClr val="FFFFFF"/>
              </a:solidFill>
              <a:ea typeface="華康標楷體"/>
            </a:endParaRPr>
          </a:p>
          <a:p>
            <a:pPr algn="ctr">
              <a:spcBef>
                <a:spcPts val="0"/>
              </a:spcBef>
              <a:defRPr/>
            </a:pPr>
            <a:r>
              <a:rPr kumimoji="0" lang="en-US" altLang="zh-TW" sz="44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華康標楷體" pitchFamily="65" charset="-120"/>
              </a:rPr>
              <a:t>Drive the dark of doubt away;</a:t>
            </a:r>
          </a:p>
          <a:p>
            <a:pPr algn="ctr">
              <a:spcBef>
                <a:spcPts val="0"/>
              </a:spcBef>
              <a:defRPr/>
            </a:pPr>
            <a:r>
              <a:rPr kumimoji="0" lang="zh-TW" altLang="en-US" sz="3200" dirty="0">
                <a:solidFill>
                  <a:srgbClr val="FFFFFF"/>
                </a:solidFill>
                <a:ea typeface="華康標楷體"/>
              </a:rPr>
              <a:t>求主賜我永恒歡欣</a:t>
            </a:r>
            <a:endParaRPr kumimoji="0" lang="en-US" altLang="zh-TW" sz="3200" dirty="0">
              <a:solidFill>
                <a:srgbClr val="FFFFFF"/>
              </a:solidFill>
              <a:ea typeface="華康標楷體"/>
            </a:endParaRPr>
          </a:p>
          <a:p>
            <a:pPr algn="ctr">
              <a:spcBef>
                <a:spcPts val="0"/>
              </a:spcBef>
              <a:defRPr/>
            </a:pPr>
            <a:r>
              <a:rPr kumimoji="0" lang="en-US" altLang="zh-TW" sz="44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華康標楷體" pitchFamily="65" charset="-120"/>
              </a:rPr>
              <a:t>Giver of immortal gladness,</a:t>
            </a:r>
          </a:p>
          <a:p>
            <a:pPr algn="ctr">
              <a:spcBef>
                <a:spcPts val="0"/>
              </a:spcBef>
              <a:defRPr/>
            </a:pPr>
            <a:r>
              <a:rPr kumimoji="0" lang="zh-TW" altLang="en-US" sz="3200" dirty="0">
                <a:solidFill>
                  <a:srgbClr val="FFFFFF"/>
                </a:solidFill>
                <a:ea typeface="華康標楷體"/>
              </a:rPr>
              <a:t>使我心充滿光明</a:t>
            </a:r>
            <a:endParaRPr kumimoji="0" lang="en-US" altLang="zh-TW" sz="3200" dirty="0">
              <a:solidFill>
                <a:srgbClr val="FFFFFF"/>
              </a:solidFill>
              <a:ea typeface="華康標楷體"/>
            </a:endParaRPr>
          </a:p>
          <a:p>
            <a:pPr algn="ctr">
              <a:spcBef>
                <a:spcPts val="0"/>
              </a:spcBef>
              <a:defRPr/>
            </a:pPr>
            <a:r>
              <a:rPr kumimoji="0" lang="en-US" altLang="zh-TW" sz="44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華康標楷體" pitchFamily="65" charset="-120"/>
              </a:rPr>
              <a:t>Fill us with the light of day!</a:t>
            </a:r>
          </a:p>
        </p:txBody>
      </p:sp>
      <p:sp>
        <p:nvSpPr>
          <p:cNvPr id="5" name="Footer Placeholder 6">
            <a:extLst>
              <a:ext uri="{FF2B5EF4-FFF2-40B4-BE49-F238E27FC236}">
                <a16:creationId xmlns:a16="http://schemas.microsoft.com/office/drawing/2014/main" xmlns="" id="{2B213E72-EB91-4558-B230-40E3FDCC603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5715000" y="6324600"/>
            <a:ext cx="32385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1800" b="1" dirty="0" smtClean="0"/>
              <a:t>Joyful </a:t>
            </a:r>
            <a:r>
              <a:rPr lang="en-US" sz="1800" b="1" dirty="0" err="1"/>
              <a:t>j</a:t>
            </a:r>
            <a:r>
              <a:rPr lang="en-US" sz="1800" b="1" dirty="0" err="1" smtClean="0"/>
              <a:t>oyful</a:t>
            </a:r>
            <a:r>
              <a:rPr lang="en-US" sz="1800" b="1" dirty="0" smtClean="0">
                <a:solidFill>
                  <a:schemeClr val="tx1"/>
                </a:solidFill>
              </a:rPr>
              <a:t> We adore You </a:t>
            </a:r>
            <a:r>
              <a:rPr lang="en-US" altLang="zh-CN" sz="1800" b="1" dirty="0" smtClean="0">
                <a:solidFill>
                  <a:schemeClr val="tx1"/>
                </a:solidFill>
              </a:rPr>
              <a:t>4</a:t>
            </a:r>
            <a:r>
              <a:rPr lang="en-US" sz="1800" b="1" dirty="0" smtClean="0">
                <a:solidFill>
                  <a:schemeClr val="tx1"/>
                </a:solidFill>
              </a:rPr>
              <a:t>/4</a:t>
            </a:r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76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urch2">
  <a:themeElements>
    <a:clrScheme name="Church2 8">
      <a:dk1>
        <a:srgbClr val="000000"/>
      </a:dk1>
      <a:lt1>
        <a:srgbClr val="FFFF00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00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Church2">
      <a:majorFont>
        <a:latin typeface="PMingLiU"/>
        <a:ea typeface="PMingLiU"/>
        <a:cs typeface=""/>
      </a:majorFont>
      <a:minorFont>
        <a:latin typeface="Times New Roman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urch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urch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2 8">
        <a:dk1>
          <a:srgbClr val="000000"/>
        </a:dk1>
        <a:lt1>
          <a:srgbClr val="FFFF00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00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6902</TotalTime>
  <Words>536</Words>
  <Application>Microsoft Office PowerPoint</Application>
  <PresentationFormat>On-screen Show (4:3)</PresentationFormat>
  <Paragraphs>83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標楷體</vt:lpstr>
      <vt:lpstr>標楷體</vt:lpstr>
      <vt:lpstr>PMingLiU</vt:lpstr>
      <vt:lpstr>PMingLiU</vt:lpstr>
      <vt:lpstr>宋体</vt:lpstr>
      <vt:lpstr>Arial</vt:lpstr>
      <vt:lpstr>Calibri</vt:lpstr>
      <vt:lpstr>Times New Roman</vt:lpstr>
      <vt:lpstr>華康標楷體</vt:lpstr>
      <vt:lpstr>Church2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S119 聽啊,天使高聲唱 1/4</dc:title>
  <dc:creator>Lu-Tao Wang</dc:creator>
  <cp:lastModifiedBy>PEI</cp:lastModifiedBy>
  <cp:revision>455</cp:revision>
  <dcterms:created xsi:type="dcterms:W3CDTF">1999-09-19T02:56:02Z</dcterms:created>
  <dcterms:modified xsi:type="dcterms:W3CDTF">2018-06-05T01:37:17Z</dcterms:modified>
</cp:coreProperties>
</file>